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Nos4p5mhqFKflSh7sUcsG3OQx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18ed854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ec18ed854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c18ed8541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ec18ed8541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c18ed8541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ec18ed8541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c18ed8541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ec18ed8541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c18ed8541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ec18ed8541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c18ed8541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ec18ed8541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c18ed8541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c18ed8541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c18ed8541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ec18ed8541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c18ed8541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ec18ed8541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c18ed8541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ec18ed8541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c18ed8541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ec18ed8541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c18ed854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ec18ed854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c18ed8541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ec18ed8541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c18ed8541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ec18ed8541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18ed8541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ec18ed8541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c18ed8541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ec18ed8541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c18ed854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ec18ed854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44593d12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e44593d12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44593d12c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e44593d12c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c18ed8541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ec18ed8541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c18ed8541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ec18ed8541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c18ed8541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ec18ed8541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c18ed8541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ec18ed8541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18ed8541_0_45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ec18ed8541_0_45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ec18ed8541_0_4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ec18ed8541_0_4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ec18ed8541_0_4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c18ed8541_0_4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ec18ed8541_0_4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ec18ed8541_0_4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18ed8541_0_4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ec18ed8541_0_46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ec18ed8541_0_4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ec18ed8541_0_4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ec18ed8541_0_4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18ed8541_0_46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ec18ed8541_0_46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ec18ed8541_0_4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ec18ed8541_0_4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ec18ed8541_0_4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c18ed8541_0_4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ec18ed8541_0_47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ec18ed8541_0_47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gec18ed8541_0_47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ec18ed8541_0_47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ec18ed8541_0_4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c18ed8541_0_48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ec18ed8541_0_48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ec18ed8541_0_48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ec18ed8541_0_48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ec18ed8541_0_48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ec18ed8541_0_48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ec18ed8541_0_48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ec18ed8541_0_48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18ed8541_0_4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ec18ed8541_0_4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ec18ed8541_0_4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ec18ed8541_0_4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c18ed8541_0_49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ec18ed8541_0_494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ec18ed8541_0_49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ec18ed8541_0_49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ec18ed8541_0_49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ec18ed8541_0_4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18ed8541_0_50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ec18ed8541_0_50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ec18ed8541_0_50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ec18ed8541_0_5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ec18ed8541_0_5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ec18ed8541_0_5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18ed8541_0_5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ec18ed8541_0_50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ec18ed8541_0_5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ec18ed8541_0_5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ec18ed8541_0_5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c18ed8541_0_51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ec18ed8541_0_51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ec18ed8541_0_5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ec18ed8541_0_5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ec18ed8541_0_5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8ed8541_0_798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65" name="Google Shape;165;gec18ed8541_0_798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6" name="Google Shape;166;gec18ed8541_0_798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c18ed8541_0_80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18ed8541_0_80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gec18ed8541_0_80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18ed8541_0_80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4" name="Google Shape;174;gec18ed8541_0_80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75" name="Google Shape;175;gec18ed8541_0_807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18ed8541_0_8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8" name="Google Shape;178;gec18ed8541_0_811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9" name="Google Shape;179;gec18ed8541_0_811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0" name="Google Shape;180;gec18ed8541_0_811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18ed8541_0_8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3" name="Google Shape;183;gec18ed8541_0_81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c18ed8541_0_8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86" name="Google Shape;186;gec18ed8541_0_8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7" name="Google Shape;187;gec18ed8541_0_819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18ed8541_0_82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0" name="Google Shape;190;gec18ed8541_0_823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c18ed8541_0_82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ec18ed8541_0_82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94" name="Google Shape;194;gec18ed8541_0_82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gec18ed8541_0_82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6" name="Google Shape;196;gec18ed8541_0_826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18ed8541_0_83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99" name="Google Shape;199;gec18ed8541_0_832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c18ed8541_0_83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02" name="Google Shape;202;gec18ed8541_0_83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3" name="Google Shape;203;gec18ed8541_0_835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18ed8541_0_4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ec18ed8541_0_4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ec18ed8541_0_4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ec18ed8541_0_4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ec18ed8541_0_4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c18ed8541_0_79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gec18ed8541_0_79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gec18ed8541_0_79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26.png"/><Relationship Id="rId5" Type="http://schemas.openxmlformats.org/officeDocument/2006/relationships/hyperlink" Target="http://aiforindonesia.org/" TargetMode="External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hyperlink" Target="https://matplotlib.org/gallery/inde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c18ed8541_0_84"/>
          <p:cNvSpPr txBox="1"/>
          <p:nvPr/>
        </p:nvSpPr>
        <p:spPr>
          <a:xfrm>
            <a:off x="2655667" y="4065267"/>
            <a:ext cx="6075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en-GB" sz="5100">
                <a:solidFill>
                  <a:srgbClr val="DC2811"/>
                </a:solidFill>
              </a:rPr>
              <a:t>Data </a:t>
            </a:r>
            <a:r>
              <a:rPr b="1" lang="en-GB" sz="5100">
                <a:solidFill>
                  <a:schemeClr val="dk1"/>
                </a:solidFill>
              </a:rPr>
              <a:t>Visualization</a:t>
            </a:r>
            <a:endParaRPr b="1" i="0" sz="5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ec18ed8541_0_84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ec18ed8541_0_84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102355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ec18ed8541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4867" y="464833"/>
            <a:ext cx="5337206" cy="355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ec18ed8541_0_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ec18ed8541_0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102832">
            <a:off x="-400398" y="854201"/>
            <a:ext cx="2748102" cy="16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c18ed8541_0_57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ec18ed8541_0_57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gec18ed8541_0_5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gec18ed8541_0_574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gec18ed8541_0_574"/>
          <p:cNvSpPr txBox="1"/>
          <p:nvPr/>
        </p:nvSpPr>
        <p:spPr>
          <a:xfrm>
            <a:off x="609601" y="1817175"/>
            <a:ext cx="7313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divide the chart messages in four categories namely: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Relationship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Composition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ec18ed8541_0_574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Visual Categories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logo&#10;&#10;Description automatically generated" id="324" name="Google Shape;324;gec18ed8541_0_5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0825" y="3915921"/>
            <a:ext cx="4740799" cy="158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c18ed8541_0_58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c18ed8541_0_58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ec18ed8541_0_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gec18ed8541_0_584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gec18ed8541_0_584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Visual Categories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, schematic&#10;&#10;Description automatically generated" id="334" name="Google Shape;334;gec18ed8541_0_5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0700" y="1432050"/>
            <a:ext cx="6930600" cy="51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ec18ed8541_0_595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40" name="Google Shape;340;gec18ed8541_0_595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ec18ed8541_0_5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ec18ed8541_0_59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ec18ed8541_0_595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gec18ed8541_0_595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ec18ed8541_0_595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ec18ed8541_0_595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ec18ed8541_0_595"/>
          <p:cNvSpPr txBox="1"/>
          <p:nvPr/>
        </p:nvSpPr>
        <p:spPr>
          <a:xfrm>
            <a:off x="231600" y="2197650"/>
            <a:ext cx="38829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Single, Double, &amp; Multiple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 Variable Visualization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c18ed8541_0_607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ec18ed8541_0_607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gec18ed8541_0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gec18ed8541_0_607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gec18ed8541_0_607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Visualization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ec18ed8541_0_607"/>
          <p:cNvSpPr txBox="1"/>
          <p:nvPr/>
        </p:nvSpPr>
        <p:spPr>
          <a:xfrm>
            <a:off x="603753" y="1798150"/>
            <a:ext cx="8645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</a:t>
            </a:r>
            <a:r>
              <a:rPr b="1"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also</a:t>
            </a:r>
            <a:r>
              <a:rPr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-if you want- divide the chart messages in three categories namely;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Single Variable Visualization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Two Variable Visualization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GB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Multiple Variable Visualization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gec18ed8541_0_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2447" y="3057701"/>
            <a:ext cx="2675325" cy="2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c18ed8541_0_619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ec18ed8541_0_619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gec18ed8541_0_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gec18ed8541_0_619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gec18ed8541_0_619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Single Variable - Displot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ec18ed8541_0_619"/>
          <p:cNvSpPr txBox="1"/>
          <p:nvPr/>
        </p:nvSpPr>
        <p:spPr>
          <a:xfrm>
            <a:off x="609603" y="1798150"/>
            <a:ext cx="8645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Summarize the distribution of a single variable dataset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Show centre, spread, skewness, outliers, multiple modes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gec18ed8541_0_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3475" y="2907975"/>
            <a:ext cx="4071899" cy="25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c18ed8541_0_63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c18ed8541_0_63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6" name="Google Shape;376;gec18ed8541_0_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ec18ed8541_0_63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gec18ed8541_0_630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Single Variable - Boxplot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ec18ed8541_0_630"/>
          <p:cNvSpPr txBox="1"/>
          <p:nvPr/>
        </p:nvSpPr>
        <p:spPr>
          <a:xfrm>
            <a:off x="609603" y="1773075"/>
            <a:ext cx="86451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Depicting groups of numerical data through their quartiles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shows a lot of information about a variable in one plot: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1. Median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2. Inter Quartile Range (IQR)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3. Outliers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4. Range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hart, box and whisker chart&#10;&#10;Description automatically generated" id="380" name="Google Shape;380;gec18ed8541_0_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549" y="2432499"/>
            <a:ext cx="3436300" cy="3566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c18ed8541_0_65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ec18ed8541_0_65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gec18ed8541_0_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gec18ed8541_0_65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gec18ed8541_0_652"/>
          <p:cNvSpPr txBox="1"/>
          <p:nvPr/>
        </p:nvSpPr>
        <p:spPr>
          <a:xfrm>
            <a:off x="609603" y="1773075"/>
            <a:ext cx="8645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Show comparisons between categories of data, but with ability to break down and compare parts of a whole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gec18ed8541_0_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302" y="2857827"/>
            <a:ext cx="3775482" cy="3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ec18ed8541_0_652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Two Variables - Stacked Bar Chart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c18ed8541_0_64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ec18ed8541_0_64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gec18ed8541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gec18ed8541_0_64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gec18ed8541_0_641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Two</a:t>
            </a:r>
            <a:r>
              <a:rPr b="1" lang="en-GB" sz="3200">
                <a:solidFill>
                  <a:srgbClr val="00B4CE"/>
                </a:solidFill>
              </a:rPr>
              <a:t> Variables - Scatter Plot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ec18ed8541_0_641"/>
          <p:cNvSpPr txBox="1"/>
          <p:nvPr/>
        </p:nvSpPr>
        <p:spPr>
          <a:xfrm>
            <a:off x="609603" y="1773075"/>
            <a:ext cx="8645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two numeric variables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cartesian coordinates to display values for typically two variables for a set of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sample plot reveals a linear relationship between the two variables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" name="Google Shape;402;gec18ed8541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299" y="3206026"/>
            <a:ext cx="4178650" cy="32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c18ed8541_0_663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ec18ed8541_0_663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gec18ed8541_0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gec18ed8541_0_663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gec18ed8541_0_663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Two Variables - Scatter Plot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ec18ed8541_0_6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326" y="2623806"/>
            <a:ext cx="10055348" cy="241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c18ed8541_0_683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ec18ed8541_0_683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gec18ed8541_0_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gec18ed8541_0_683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gec18ed8541_0_683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Multiple</a:t>
            </a:r>
            <a:r>
              <a:rPr b="1" lang="en-GB" sz="3200">
                <a:solidFill>
                  <a:srgbClr val="00B4CE"/>
                </a:solidFill>
              </a:rPr>
              <a:t> Variables - Scatter Plot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ec18ed8541_0_683"/>
          <p:cNvSpPr txBox="1"/>
          <p:nvPr/>
        </p:nvSpPr>
        <p:spPr>
          <a:xfrm>
            <a:off x="609603" y="1773075"/>
            <a:ext cx="8645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bar chart or bar graph is a chart or graph that presents grouped data with rectangular bars with lengths proportional to the values that they represent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gec18ed8541_0_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4424" y="2783901"/>
            <a:ext cx="4284306" cy="3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c18ed8541_0_256"/>
          <p:cNvSpPr/>
          <p:nvPr/>
        </p:nvSpPr>
        <p:spPr>
          <a:xfrm>
            <a:off x="9578633" y="317733"/>
            <a:ext cx="26133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c18ed8541_0_256"/>
          <p:cNvSpPr/>
          <p:nvPr/>
        </p:nvSpPr>
        <p:spPr>
          <a:xfrm>
            <a:off x="0" y="2706900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c18ed8541_0_256"/>
          <p:cNvSpPr/>
          <p:nvPr/>
        </p:nvSpPr>
        <p:spPr>
          <a:xfrm>
            <a:off x="0" y="3250865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ec18ed8541_0_256"/>
          <p:cNvSpPr/>
          <p:nvPr/>
        </p:nvSpPr>
        <p:spPr>
          <a:xfrm>
            <a:off x="0" y="3840912"/>
            <a:ext cx="2141100" cy="2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ec18ed8541_0_256"/>
          <p:cNvSpPr txBox="1"/>
          <p:nvPr/>
        </p:nvSpPr>
        <p:spPr>
          <a:xfrm>
            <a:off x="6500699" y="3056500"/>
            <a:ext cx="4950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 &amp; Outline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gec18ed8541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ec18ed8541_0_256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ec18ed8541_0_256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01</a:t>
            </a:r>
            <a:endParaRPr b="0" i="0" sz="1600" u="none" cap="none" strike="noStrike">
              <a:solidFill>
                <a:srgbClr val="00B4C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6" name="Google Shape;226;gec18ed8541_0_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33" y="1326400"/>
            <a:ext cx="5606700" cy="4205100"/>
          </a:xfrm>
          <a:prstGeom prst="roundRect">
            <a:avLst>
              <a:gd fmla="val 754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c18ed8541_0_69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ec18ed8541_0_69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gec18ed8541_0_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gec18ed8541_0_694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2" name="Google Shape;432;gec18ed8541_0_694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Multiple</a:t>
            </a:r>
            <a:r>
              <a:rPr b="1" lang="en-GB" sz="3200">
                <a:solidFill>
                  <a:srgbClr val="00B4CE"/>
                </a:solidFill>
              </a:rPr>
              <a:t> Variables - Heat Map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ec18ed8541_0_694"/>
          <p:cNvSpPr txBox="1"/>
          <p:nvPr/>
        </p:nvSpPr>
        <p:spPr>
          <a:xfrm>
            <a:off x="609603" y="1773075"/>
            <a:ext cx="8645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Graphical representation of data where the individual values contained in a matrix are represented as colours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Helpful to represent the correlation of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gec18ed8541_0_6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6850" y="2602000"/>
            <a:ext cx="4393351" cy="36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c18ed8541_0_70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ec18ed8541_0_705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gec18ed8541_0_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gec18ed8541_0_705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gec18ed8541_0_705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Multiple Variables - Pair Plot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ec18ed8541_0_705"/>
          <p:cNvSpPr txBox="1"/>
          <p:nvPr/>
        </p:nvSpPr>
        <p:spPr>
          <a:xfrm>
            <a:off x="609603" y="1773075"/>
            <a:ext cx="8645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Another useful seaborn plot is the pair plot which shows the bivariate relation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Show two across all feature combinations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gec18ed8541_0_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2451" y="2403976"/>
            <a:ext cx="4177501" cy="40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c18ed8541_0_716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ec18ed8541_0_716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gec18ed8541_0_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gec18ed8541_0_716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4" name="Google Shape;454;gec18ed8541_0_716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Assignment 1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ec18ed8541_0_716"/>
          <p:cNvSpPr txBox="1"/>
          <p:nvPr/>
        </p:nvSpPr>
        <p:spPr>
          <a:xfrm>
            <a:off x="609603" y="1773075"/>
            <a:ext cx="8645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Lakukan Data Visualization menggunakan datasets </a:t>
            </a:r>
            <a:r>
              <a:rPr i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titanic.csv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menganalisa informasi </a:t>
            </a:r>
            <a:r>
              <a:rPr i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 Variable, Two Variable 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i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 Variable!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Akan dipilih dua mentee untuk mempresentasikan hasilnya pada pertemuan berikutnya!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large ship in a body of water&#10;&#10;Description automatically generated" id="456" name="Google Shape;456;gec18ed8541_0_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9923" y="3603249"/>
            <a:ext cx="4074826" cy="265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gec18ed8541_0_783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-133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462" name="Google Shape;462;gec18ed8541_0_783"/>
          <p:cNvPicPr preferRelativeResize="0"/>
          <p:nvPr/>
        </p:nvPicPr>
        <p:blipFill rotWithShape="1">
          <a:blip r:embed="rId4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ec18ed8541_0_783"/>
          <p:cNvSpPr/>
          <p:nvPr/>
        </p:nvSpPr>
        <p:spPr>
          <a:xfrm>
            <a:off x="2949250" y="2100000"/>
            <a:ext cx="6293700" cy="26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grpSp>
        <p:nvGrpSpPr>
          <p:cNvPr id="464" name="Google Shape;464;gec18ed8541_0_783"/>
          <p:cNvGrpSpPr/>
          <p:nvPr/>
        </p:nvGrpSpPr>
        <p:grpSpPr>
          <a:xfrm>
            <a:off x="2949064" y="2623996"/>
            <a:ext cx="6293270" cy="1572887"/>
            <a:chOff x="2604000" y="1878375"/>
            <a:chExt cx="3936000" cy="1179695"/>
          </a:xfrm>
        </p:grpSpPr>
        <p:sp>
          <p:nvSpPr>
            <p:cNvPr id="465" name="Google Shape;465;gec18ed8541_0_783"/>
            <p:cNvSpPr txBox="1"/>
            <p:nvPr/>
          </p:nvSpPr>
          <p:spPr>
            <a:xfrm>
              <a:off x="3354300" y="1878375"/>
              <a:ext cx="24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GB" sz="3200" u="none" cap="none" strike="noStrike">
                  <a:solidFill>
                    <a:srgbClr val="00B4C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Terima Kasih!</a:t>
              </a:r>
              <a:endParaRPr b="1" i="0" sz="3200" u="none" cap="none" strike="noStrike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6" name="Google Shape;466;gec18ed8541_0_783"/>
            <p:cNvSpPr txBox="1"/>
            <p:nvPr/>
          </p:nvSpPr>
          <p:spPr>
            <a:xfrm>
              <a:off x="2604000" y="2324870"/>
              <a:ext cx="39360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GB" sz="1900" u="sng">
                  <a:solidFill>
                    <a:schemeClr val="hlink"/>
                  </a:solidFill>
                  <a:latin typeface="Montserrat Medium"/>
                  <a:ea typeface="Montserrat Medium"/>
                  <a:cs typeface="Montserrat Medium"/>
                  <a:sym typeface="Montserrat Medium"/>
                  <a:hlinkClick r:id="rId5"/>
                </a:rPr>
                <a:t>Indonesia AI | AI for Everyone, AI for Indonesia</a:t>
              </a:r>
              <a:endParaRPr b="0" i="0" sz="1900" u="none" cap="none" strike="noStrike">
                <a:solidFill>
                  <a:srgbClr val="00B4CE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GB" sz="1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</a:t>
              </a:r>
              <a:r>
                <a:rPr b="0" i="0" lang="en-GB" sz="19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ontact@aiforindonesia.org</a:t>
              </a:r>
              <a:endParaRPr b="0" i="0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467" name="Google Shape;467;gec18ed8541_0_783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gec18ed8541_0_7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c18ed8541_0_433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00B4CE"/>
          </a:solidFill>
          <a:ln cap="flat" cmpd="sng" w="952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ec18ed8541_0_433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02</a:t>
            </a:r>
            <a:endParaRPr b="0" i="0" sz="1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3" name="Google Shape;233;gec18ed8541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ec18ed8541_0_433"/>
          <p:cNvSpPr txBox="1"/>
          <p:nvPr/>
        </p:nvSpPr>
        <p:spPr>
          <a:xfrm>
            <a:off x="1049400" y="2040350"/>
            <a:ext cx="634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 what data visualization is and how important the data visualization process is for data analysis and modeling needs using the popular Matplotlib library.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ec18ed8541_0_433"/>
          <p:cNvSpPr txBox="1"/>
          <p:nvPr/>
        </p:nvSpPr>
        <p:spPr>
          <a:xfrm>
            <a:off x="612950" y="1486250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GB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ec18ed8541_0_433"/>
          <p:cNvSpPr txBox="1"/>
          <p:nvPr/>
        </p:nvSpPr>
        <p:spPr>
          <a:xfrm>
            <a:off x="612950" y="3209625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GB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ec18ed8541_0_433"/>
          <p:cNvSpPr txBox="1"/>
          <p:nvPr/>
        </p:nvSpPr>
        <p:spPr>
          <a:xfrm>
            <a:off x="1049400" y="3928250"/>
            <a:ext cx="594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Data Visualization?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 Categories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Single, double and multiple variables visualization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Assignment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ec18ed8541_0_433"/>
          <p:cNvSpPr/>
          <p:nvPr/>
        </p:nvSpPr>
        <p:spPr>
          <a:xfrm>
            <a:off x="-25700" y="488400"/>
            <a:ext cx="41451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c18ed8541_0_433"/>
          <p:cNvSpPr txBox="1"/>
          <p:nvPr/>
        </p:nvSpPr>
        <p:spPr>
          <a:xfrm>
            <a:off x="771375" y="442450"/>
            <a:ext cx="33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</a:rPr>
              <a:t>Objective &amp; Outline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ec18ed8541_0_4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250" y="3630575"/>
            <a:ext cx="4068520" cy="228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e44593d12c_0_351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46" name="Google Shape;246;ge44593d12c_0_351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e44593d12c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e44593d12c_0_35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44593d12c_0_351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e44593d12c_0_351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e44593d12c_0_35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44593d12c_0_35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e44593d12c_0_351"/>
          <p:cNvSpPr txBox="1"/>
          <p:nvPr/>
        </p:nvSpPr>
        <p:spPr>
          <a:xfrm>
            <a:off x="191850" y="2751750"/>
            <a:ext cx="4657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</a:t>
            </a:r>
            <a:r>
              <a:rPr b="1" i="0" lang="en-GB" sz="3600" u="none" cap="none" strike="noStrike">
                <a:solidFill>
                  <a:srgbClr val="FFDA6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GB" sz="3600" u="none" cap="none" strike="noStrike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en-GB" sz="3600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r>
              <a:rPr b="1" i="0" lang="en-GB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i="0" sz="3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44593d12c_0_44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e44593d12c_0_44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e44593d12c_0_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ge44593d12c_0_44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ge44593d12c_0_440"/>
          <p:cNvSpPr txBox="1"/>
          <p:nvPr/>
        </p:nvSpPr>
        <p:spPr>
          <a:xfrm>
            <a:off x="609601" y="1817175"/>
            <a:ext cx="7313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0" lang="en-GB" u="none" cap="none" strike="noStrike">
                <a:solidFill>
                  <a:srgbClr val="292929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 visualization is the discipline of trying to understand data by placing it in a visual context so that patterns, trends and correlations that might not otherwise be detected can be exposed.</a:t>
            </a:r>
            <a:endParaRPr i="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ge44593d12c_0_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100" y="3410200"/>
            <a:ext cx="3791324" cy="252877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e44593d12c_0_440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What is Data Visualization?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ec18ed8541_0_549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70" name="Google Shape;270;gec18ed8541_0_549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ec18ed8541_0_5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ec18ed8541_0_549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ec18ed8541_0_549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ec18ed8541_0_549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ec18ed8541_0_549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ec18ed8541_0_549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ec18ed8541_0_549"/>
          <p:cNvSpPr txBox="1"/>
          <p:nvPr/>
        </p:nvSpPr>
        <p:spPr>
          <a:xfrm>
            <a:off x="191850" y="2751750"/>
            <a:ext cx="465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3600"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b="1" i="0" sz="3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c18ed8541_0_52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ec18ed8541_0_525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gec18ed8541_0_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ec18ed8541_0_525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gec18ed8541_0_525"/>
          <p:cNvSpPr txBox="1"/>
          <p:nvPr/>
        </p:nvSpPr>
        <p:spPr>
          <a:xfrm>
            <a:off x="609601" y="1817175"/>
            <a:ext cx="7313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Matplotlib is a comprehensive library for creating static, animated, and interactive visualizations in Python. Matplotlib makes easy things easy and hard things possible.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“A picture is worth a thousand words”</a:t>
            </a:r>
            <a:endParaRPr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ec18ed8541_0_525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Matplotlib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logo&#10;&#10;Description automatically generated" id="288" name="Google Shape;288;gec18ed8541_0_5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0825" y="3915921"/>
            <a:ext cx="4740799" cy="158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c18ed8541_0_536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ec18ed8541_0_536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gec18ed8541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gec18ed8541_0_536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gec18ed8541_0_536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Matplotlib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298" name="Google Shape;298;gec18ed8541_0_5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076" y="1596849"/>
            <a:ext cx="6792351" cy="48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ec18ed8541_0_536"/>
          <p:cNvSpPr txBox="1"/>
          <p:nvPr/>
        </p:nvSpPr>
        <p:spPr>
          <a:xfrm>
            <a:off x="7111111" y="3759732"/>
            <a:ext cx="183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Matplotlib Galery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ec18ed8541_0_536"/>
          <p:cNvSpPr txBox="1"/>
          <p:nvPr/>
        </p:nvSpPr>
        <p:spPr>
          <a:xfrm>
            <a:off x="7111100" y="4239625"/>
            <a:ext cx="42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https://matplotlib.org/stable/tutorials/index.html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ec18ed8541_0_561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06" name="Google Shape;306;gec18ed8541_0_561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gec18ed8541_0_5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ec18ed8541_0_56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ec18ed8541_0_561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ec18ed8541_0_561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ec18ed8541_0_56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ec18ed8541_0_56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ec18ed8541_0_561"/>
          <p:cNvSpPr txBox="1"/>
          <p:nvPr/>
        </p:nvSpPr>
        <p:spPr>
          <a:xfrm>
            <a:off x="191850" y="2751750"/>
            <a:ext cx="3882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GB" sz="3600">
                <a:latin typeface="Montserrat"/>
                <a:ea typeface="Montserrat"/>
                <a:cs typeface="Montserrat"/>
                <a:sym typeface="Montserrat"/>
              </a:rPr>
              <a:t>Visual</a:t>
            </a:r>
            <a:r>
              <a:rPr b="1" i="0" lang="en-GB" sz="3600" u="none" cap="none" strike="noStrike">
                <a:solidFill>
                  <a:srgbClr val="FFDA6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Categories</a:t>
            </a:r>
            <a:endParaRPr b="1" i="0" sz="3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2020-08-30T14:14:28Z</dcterms:created>
  <dc:creator>Angga Muhammad</dc:creator>
</cp:coreProperties>
</file>